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256" r:id="rId2"/>
    <p:sldId id="258" r:id="rId3"/>
    <p:sldId id="259" r:id="rId4"/>
    <p:sldId id="260" r:id="rId5"/>
    <p:sldId id="261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846B02"/>
    <a:srgbClr val="655E03"/>
    <a:srgbClr val="AA7A02"/>
    <a:srgbClr val="FCECC4"/>
    <a:srgbClr val="FBE5AF"/>
    <a:srgbClr val="FDEC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16ECC2-0D4E-4C89-BCF7-5BC1B959035C}" v="4" dt="2024-03-04T15:34:48.9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94" autoAdjust="0"/>
    <p:restoredTop sz="82746" autoAdjust="0"/>
  </p:normalViewPr>
  <p:slideViewPr>
    <p:cSldViewPr>
      <p:cViewPr varScale="1">
        <p:scale>
          <a:sx n="79" d="100"/>
          <a:sy n="79" d="100"/>
        </p:scale>
        <p:origin x="38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r. Hyung Jae Chang" userId="886d5175-8769-4946-920e-866bf9151013" providerId="ADAL" clId="{AA68A4BB-3FC3-4EDC-BEE8-E00A764AF221}"/>
    <pc:docChg chg="custSel delSld modSld">
      <pc:chgData name="Dr. Hyung Jae Chang" userId="886d5175-8769-4946-920e-866bf9151013" providerId="ADAL" clId="{AA68A4BB-3FC3-4EDC-BEE8-E00A764AF221}" dt="2024-02-05T10:19:54.303" v="57" actId="20577"/>
      <pc:docMkLst>
        <pc:docMk/>
      </pc:docMkLst>
      <pc:sldChg chg="modSp mod">
        <pc:chgData name="Dr. Hyung Jae Chang" userId="886d5175-8769-4946-920e-866bf9151013" providerId="ADAL" clId="{AA68A4BB-3FC3-4EDC-BEE8-E00A764AF221}" dt="2024-02-05T10:19:54.303" v="57" actId="20577"/>
        <pc:sldMkLst>
          <pc:docMk/>
          <pc:sldMk cId="0" sldId="256"/>
        </pc:sldMkLst>
        <pc:spChg chg="mod">
          <ac:chgData name="Dr. Hyung Jae Chang" userId="886d5175-8769-4946-920e-866bf9151013" providerId="ADAL" clId="{AA68A4BB-3FC3-4EDC-BEE8-E00A764AF221}" dt="2024-02-05T10:19:54.303" v="57" actId="20577"/>
          <ac:spMkLst>
            <pc:docMk/>
            <pc:sldMk cId="0" sldId="256"/>
            <ac:spMk id="2" creationId="{00000000-0000-0000-0000-000000000000}"/>
          </ac:spMkLst>
        </pc:spChg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473329996" sldId="261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62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63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64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65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66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67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68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69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70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72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73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74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75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76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78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79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80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81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82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83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84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85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73821698" sldId="288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73821698" sldId="289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73821698" sldId="290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95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96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297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73821698" sldId="298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273821698" sldId="299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300"/>
        </pc:sldMkLst>
      </pc:sldChg>
      <pc:sldChg chg="del">
        <pc:chgData name="Dr. Hyung Jae Chang" userId="886d5175-8769-4946-920e-866bf9151013" providerId="ADAL" clId="{AA68A4BB-3FC3-4EDC-BEE8-E00A764AF221}" dt="2024-02-05T10:19:36.317" v="0" actId="47"/>
        <pc:sldMkLst>
          <pc:docMk/>
          <pc:sldMk cId="0" sldId="301"/>
        </pc:sldMkLst>
      </pc:sldChg>
    </pc:docChg>
  </pc:docChgLst>
  <pc:docChgLst>
    <pc:chgData name="Dr. Hyung Jae Chang" userId="886d5175-8769-4946-920e-866bf9151013" providerId="ADAL" clId="{ECED2D9B-CCF5-46CD-A4C0-F4A0DB25D351}"/>
    <pc:docChg chg="custSel addSld modSld">
      <pc:chgData name="Dr. Hyung Jae Chang" userId="886d5175-8769-4946-920e-866bf9151013" providerId="ADAL" clId="{ECED2D9B-CCF5-46CD-A4C0-F4A0DB25D351}" dt="2024-02-06T13:23:34.097" v="693" actId="1076"/>
      <pc:docMkLst>
        <pc:docMk/>
      </pc:docMkLst>
      <pc:sldChg chg="modSp mod">
        <pc:chgData name="Dr. Hyung Jae Chang" userId="886d5175-8769-4946-920e-866bf9151013" providerId="ADAL" clId="{ECED2D9B-CCF5-46CD-A4C0-F4A0DB25D351}" dt="2024-02-06T11:55:08.529" v="70" actId="20577"/>
        <pc:sldMkLst>
          <pc:docMk/>
          <pc:sldMk cId="0" sldId="256"/>
        </pc:sldMkLst>
        <pc:spChg chg="mod">
          <ac:chgData name="Dr. Hyung Jae Chang" userId="886d5175-8769-4946-920e-866bf9151013" providerId="ADAL" clId="{ECED2D9B-CCF5-46CD-A4C0-F4A0DB25D351}" dt="2024-02-06T11:55:08.529" v="70" actId="20577"/>
          <ac:spMkLst>
            <pc:docMk/>
            <pc:sldMk cId="0" sldId="256"/>
            <ac:spMk id="2" creationId="{00000000-0000-0000-0000-000000000000}"/>
          </ac:spMkLst>
        </pc:spChg>
      </pc:sldChg>
      <pc:sldChg chg="addSp modSp mod">
        <pc:chgData name="Dr. Hyung Jae Chang" userId="886d5175-8769-4946-920e-866bf9151013" providerId="ADAL" clId="{ECED2D9B-CCF5-46CD-A4C0-F4A0DB25D351}" dt="2024-02-06T12:01:38.193" v="333" actId="20577"/>
        <pc:sldMkLst>
          <pc:docMk/>
          <pc:sldMk cId="0" sldId="258"/>
        </pc:sldMkLst>
        <pc:spChg chg="mod">
          <ac:chgData name="Dr. Hyung Jae Chang" userId="886d5175-8769-4946-920e-866bf9151013" providerId="ADAL" clId="{ECED2D9B-CCF5-46CD-A4C0-F4A0DB25D351}" dt="2024-02-06T11:58:57.793" v="88" actId="20577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Dr. Hyung Jae Chang" userId="886d5175-8769-4946-920e-866bf9151013" providerId="ADAL" clId="{ECED2D9B-CCF5-46CD-A4C0-F4A0DB25D351}" dt="2024-02-06T12:01:38.193" v="333" actId="20577"/>
          <ac:spMkLst>
            <pc:docMk/>
            <pc:sldMk cId="0" sldId="258"/>
            <ac:spMk id="9219" creationId="{00000000-0000-0000-0000-000000000000}"/>
          </ac:spMkLst>
        </pc:spChg>
        <pc:picChg chg="add mod">
          <ac:chgData name="Dr. Hyung Jae Chang" userId="886d5175-8769-4946-920e-866bf9151013" providerId="ADAL" clId="{ECED2D9B-CCF5-46CD-A4C0-F4A0DB25D351}" dt="2024-02-06T12:01:35.388" v="331" actId="1076"/>
          <ac:picMkLst>
            <pc:docMk/>
            <pc:sldMk cId="0" sldId="258"/>
            <ac:picMk id="3" creationId="{0F111095-D307-3B85-D3B0-6993DD45E5CD}"/>
          </ac:picMkLst>
        </pc:picChg>
        <pc:picChg chg="add mod">
          <ac:chgData name="Dr. Hyung Jae Chang" userId="886d5175-8769-4946-920e-866bf9151013" providerId="ADAL" clId="{ECED2D9B-CCF5-46CD-A4C0-F4A0DB25D351}" dt="2024-02-06T12:01:36.390" v="332" actId="1076"/>
          <ac:picMkLst>
            <pc:docMk/>
            <pc:sldMk cId="0" sldId="258"/>
            <ac:picMk id="6" creationId="{A638211F-6607-71D1-F888-9D2FB52C6FEA}"/>
          </ac:picMkLst>
        </pc:picChg>
      </pc:sldChg>
      <pc:sldChg chg="addSp delSp modSp add mod">
        <pc:chgData name="Dr. Hyung Jae Chang" userId="886d5175-8769-4946-920e-866bf9151013" providerId="ADAL" clId="{ECED2D9B-CCF5-46CD-A4C0-F4A0DB25D351}" dt="2024-02-06T13:08:30.100" v="335" actId="1076"/>
        <pc:sldMkLst>
          <pc:docMk/>
          <pc:sldMk cId="3808302376" sldId="259"/>
        </pc:sldMkLst>
        <pc:spChg chg="mod">
          <ac:chgData name="Dr. Hyung Jae Chang" userId="886d5175-8769-4946-920e-866bf9151013" providerId="ADAL" clId="{ECED2D9B-CCF5-46CD-A4C0-F4A0DB25D351}" dt="2024-02-06T12:00:46.426" v="234" actId="20577"/>
          <ac:spMkLst>
            <pc:docMk/>
            <pc:sldMk cId="3808302376" sldId="259"/>
            <ac:spMk id="9218" creationId="{EC58BFAD-AE3D-A0A6-777C-CE80ABAB7827}"/>
          </ac:spMkLst>
        </pc:spChg>
        <pc:spChg chg="del mod">
          <ac:chgData name="Dr. Hyung Jae Chang" userId="886d5175-8769-4946-920e-866bf9151013" providerId="ADAL" clId="{ECED2D9B-CCF5-46CD-A4C0-F4A0DB25D351}" dt="2024-02-06T12:01:09.775" v="239" actId="22"/>
          <ac:spMkLst>
            <pc:docMk/>
            <pc:sldMk cId="3808302376" sldId="259"/>
            <ac:spMk id="9219" creationId="{FE3412B1-DE73-EB3D-D76D-98EBE4E02382}"/>
          </ac:spMkLst>
        </pc:spChg>
        <pc:picChg chg="del">
          <ac:chgData name="Dr. Hyung Jae Chang" userId="886d5175-8769-4946-920e-866bf9151013" providerId="ADAL" clId="{ECED2D9B-CCF5-46CD-A4C0-F4A0DB25D351}" dt="2024-02-06T12:00:48.365" v="235" actId="478"/>
          <ac:picMkLst>
            <pc:docMk/>
            <pc:sldMk cId="3808302376" sldId="259"/>
            <ac:picMk id="3" creationId="{6F3EA781-06C9-808C-4E57-05B583216432}"/>
          </ac:picMkLst>
        </pc:picChg>
        <pc:picChg chg="add mod ord">
          <ac:chgData name="Dr. Hyung Jae Chang" userId="886d5175-8769-4946-920e-866bf9151013" providerId="ADAL" clId="{ECED2D9B-CCF5-46CD-A4C0-F4A0DB25D351}" dt="2024-02-06T13:08:30.100" v="335" actId="1076"/>
          <ac:picMkLst>
            <pc:docMk/>
            <pc:sldMk cId="3808302376" sldId="259"/>
            <ac:picMk id="4" creationId="{040DAA5A-0B0E-FF6C-4920-ADC0070A42C4}"/>
          </ac:picMkLst>
        </pc:picChg>
        <pc:picChg chg="del">
          <ac:chgData name="Dr. Hyung Jae Chang" userId="886d5175-8769-4946-920e-866bf9151013" providerId="ADAL" clId="{ECED2D9B-CCF5-46CD-A4C0-F4A0DB25D351}" dt="2024-02-06T12:00:48.970" v="236" actId="478"/>
          <ac:picMkLst>
            <pc:docMk/>
            <pc:sldMk cId="3808302376" sldId="259"/>
            <ac:picMk id="6" creationId="{B8FCA0C1-123A-73F6-FD2D-CB97D7E8A514}"/>
          </ac:picMkLst>
        </pc:picChg>
      </pc:sldChg>
      <pc:sldChg chg="addSp delSp modSp add mod">
        <pc:chgData name="Dr. Hyung Jae Chang" userId="886d5175-8769-4946-920e-866bf9151013" providerId="ADAL" clId="{ECED2D9B-CCF5-46CD-A4C0-F4A0DB25D351}" dt="2024-02-06T13:12:27.083" v="478" actId="164"/>
        <pc:sldMkLst>
          <pc:docMk/>
          <pc:sldMk cId="2140360705" sldId="260"/>
        </pc:sldMkLst>
        <pc:spChg chg="add mod">
          <ac:chgData name="Dr. Hyung Jae Chang" userId="886d5175-8769-4946-920e-866bf9151013" providerId="ADAL" clId="{ECED2D9B-CCF5-46CD-A4C0-F4A0DB25D351}" dt="2024-02-06T13:12:27.083" v="478" actId="164"/>
          <ac:spMkLst>
            <pc:docMk/>
            <pc:sldMk cId="2140360705" sldId="260"/>
            <ac:spMk id="9" creationId="{A39911BC-495B-8A10-7F5B-1F8075A14A4B}"/>
          </ac:spMkLst>
        </pc:spChg>
        <pc:spChg chg="add mod">
          <ac:chgData name="Dr. Hyung Jae Chang" userId="886d5175-8769-4946-920e-866bf9151013" providerId="ADAL" clId="{ECED2D9B-CCF5-46CD-A4C0-F4A0DB25D351}" dt="2024-02-06T13:12:27.083" v="478" actId="164"/>
          <ac:spMkLst>
            <pc:docMk/>
            <pc:sldMk cId="2140360705" sldId="260"/>
            <ac:spMk id="10" creationId="{F93E3853-ACDB-E825-5917-1729C65B8325}"/>
          </ac:spMkLst>
        </pc:spChg>
        <pc:spChg chg="mod">
          <ac:chgData name="Dr. Hyung Jae Chang" userId="886d5175-8769-4946-920e-866bf9151013" providerId="ADAL" clId="{ECED2D9B-CCF5-46CD-A4C0-F4A0DB25D351}" dt="2024-02-06T13:09:47.155" v="364" actId="20577"/>
          <ac:spMkLst>
            <pc:docMk/>
            <pc:sldMk cId="2140360705" sldId="260"/>
            <ac:spMk id="9218" creationId="{2C43AA1A-EB9F-5232-7CA8-B307C0036975}"/>
          </ac:spMkLst>
        </pc:spChg>
        <pc:spChg chg="mod">
          <ac:chgData name="Dr. Hyung Jae Chang" userId="886d5175-8769-4946-920e-866bf9151013" providerId="ADAL" clId="{ECED2D9B-CCF5-46CD-A4C0-F4A0DB25D351}" dt="2024-02-06T13:10:07.542" v="450" actId="5793"/>
          <ac:spMkLst>
            <pc:docMk/>
            <pc:sldMk cId="2140360705" sldId="260"/>
            <ac:spMk id="9219" creationId="{CF058039-486F-A033-A4CE-952D6A6974D5}"/>
          </ac:spMkLst>
        </pc:spChg>
        <pc:grpChg chg="add mod">
          <ac:chgData name="Dr. Hyung Jae Chang" userId="886d5175-8769-4946-920e-866bf9151013" providerId="ADAL" clId="{ECED2D9B-CCF5-46CD-A4C0-F4A0DB25D351}" dt="2024-02-06T13:12:27.083" v="478" actId="164"/>
          <ac:grpSpMkLst>
            <pc:docMk/>
            <pc:sldMk cId="2140360705" sldId="260"/>
            <ac:grpSpMk id="11" creationId="{FFB36089-08D3-9589-8378-BF2D714BC8A7}"/>
          </ac:grpSpMkLst>
        </pc:grpChg>
        <pc:picChg chg="del">
          <ac:chgData name="Dr. Hyung Jae Chang" userId="886d5175-8769-4946-920e-866bf9151013" providerId="ADAL" clId="{ECED2D9B-CCF5-46CD-A4C0-F4A0DB25D351}" dt="2024-02-06T13:09:23.157" v="337" actId="478"/>
          <ac:picMkLst>
            <pc:docMk/>
            <pc:sldMk cId="2140360705" sldId="260"/>
            <ac:picMk id="3" creationId="{1400149B-EDC0-BA49-21D1-439FAB0501C8}"/>
          </ac:picMkLst>
        </pc:picChg>
        <pc:picChg chg="add mod">
          <ac:chgData name="Dr. Hyung Jae Chang" userId="886d5175-8769-4946-920e-866bf9151013" providerId="ADAL" clId="{ECED2D9B-CCF5-46CD-A4C0-F4A0DB25D351}" dt="2024-02-06T13:12:27.083" v="478" actId="164"/>
          <ac:picMkLst>
            <pc:docMk/>
            <pc:sldMk cId="2140360705" sldId="260"/>
            <ac:picMk id="4" creationId="{055FCDAB-6B9C-C2B4-1A57-34710C941B06}"/>
          </ac:picMkLst>
        </pc:picChg>
        <pc:picChg chg="del">
          <ac:chgData name="Dr. Hyung Jae Chang" userId="886d5175-8769-4946-920e-866bf9151013" providerId="ADAL" clId="{ECED2D9B-CCF5-46CD-A4C0-F4A0DB25D351}" dt="2024-02-06T13:09:23.867" v="338" actId="478"/>
          <ac:picMkLst>
            <pc:docMk/>
            <pc:sldMk cId="2140360705" sldId="260"/>
            <ac:picMk id="6" creationId="{B4C7055E-AC46-06BF-ADE0-5F94A6546CB8}"/>
          </ac:picMkLst>
        </pc:picChg>
        <pc:picChg chg="add mod">
          <ac:chgData name="Dr. Hyung Jae Chang" userId="886d5175-8769-4946-920e-866bf9151013" providerId="ADAL" clId="{ECED2D9B-CCF5-46CD-A4C0-F4A0DB25D351}" dt="2024-02-06T13:12:27.083" v="478" actId="164"/>
          <ac:picMkLst>
            <pc:docMk/>
            <pc:sldMk cId="2140360705" sldId="260"/>
            <ac:picMk id="8" creationId="{D0242E26-2FDD-E946-EAD7-5826F4223704}"/>
          </ac:picMkLst>
        </pc:picChg>
      </pc:sldChg>
      <pc:sldChg chg="addSp delSp modSp add mod">
        <pc:chgData name="Dr. Hyung Jae Chang" userId="886d5175-8769-4946-920e-866bf9151013" providerId="ADAL" clId="{ECED2D9B-CCF5-46CD-A4C0-F4A0DB25D351}" dt="2024-02-06T13:23:34.097" v="693" actId="1076"/>
        <pc:sldMkLst>
          <pc:docMk/>
          <pc:sldMk cId="473329996" sldId="261"/>
        </pc:sldMkLst>
        <pc:spChg chg="mod">
          <ac:chgData name="Dr. Hyung Jae Chang" userId="886d5175-8769-4946-920e-866bf9151013" providerId="ADAL" clId="{ECED2D9B-CCF5-46CD-A4C0-F4A0DB25D351}" dt="2024-02-06T13:14:07.219" v="496" actId="20577"/>
          <ac:spMkLst>
            <pc:docMk/>
            <pc:sldMk cId="473329996" sldId="261"/>
            <ac:spMk id="9218" creationId="{68D12732-ECA5-FD6A-F4A2-A999A7D3A51E}"/>
          </ac:spMkLst>
        </pc:spChg>
        <pc:spChg chg="mod">
          <ac:chgData name="Dr. Hyung Jae Chang" userId="886d5175-8769-4946-920e-866bf9151013" providerId="ADAL" clId="{ECED2D9B-CCF5-46CD-A4C0-F4A0DB25D351}" dt="2024-02-06T13:14:42.979" v="678" actId="20577"/>
          <ac:spMkLst>
            <pc:docMk/>
            <pc:sldMk cId="473329996" sldId="261"/>
            <ac:spMk id="9219" creationId="{EDAD2D8E-5416-161A-AAE8-B2C248C7F8D3}"/>
          </ac:spMkLst>
        </pc:spChg>
        <pc:grpChg chg="del">
          <ac:chgData name="Dr. Hyung Jae Chang" userId="886d5175-8769-4946-920e-866bf9151013" providerId="ADAL" clId="{ECED2D9B-CCF5-46CD-A4C0-F4A0DB25D351}" dt="2024-02-06T13:14:08.921" v="497" actId="478"/>
          <ac:grpSpMkLst>
            <pc:docMk/>
            <pc:sldMk cId="473329996" sldId="261"/>
            <ac:grpSpMk id="11" creationId="{0228B5D4-71E8-F7AC-B701-55BD45ED8AA5}"/>
          </ac:grpSpMkLst>
        </pc:grpChg>
        <pc:picChg chg="add mod">
          <ac:chgData name="Dr. Hyung Jae Chang" userId="886d5175-8769-4946-920e-866bf9151013" providerId="ADAL" clId="{ECED2D9B-CCF5-46CD-A4C0-F4A0DB25D351}" dt="2024-02-06T13:23:12.628" v="687" actId="14100"/>
          <ac:picMkLst>
            <pc:docMk/>
            <pc:sldMk cId="473329996" sldId="261"/>
            <ac:picMk id="3" creationId="{FB07539F-25E6-3711-4BDF-CC1355ABFFAA}"/>
          </ac:picMkLst>
        </pc:picChg>
        <pc:picChg chg="add mod">
          <ac:chgData name="Dr. Hyung Jae Chang" userId="886d5175-8769-4946-920e-866bf9151013" providerId="ADAL" clId="{ECED2D9B-CCF5-46CD-A4C0-F4A0DB25D351}" dt="2024-02-06T13:23:29.602" v="691" actId="1076"/>
          <ac:picMkLst>
            <pc:docMk/>
            <pc:sldMk cId="473329996" sldId="261"/>
            <ac:picMk id="7" creationId="{84169C8E-974F-74CC-F0E4-D05057DF50BA}"/>
          </ac:picMkLst>
        </pc:picChg>
        <pc:picChg chg="add mod">
          <ac:chgData name="Dr. Hyung Jae Chang" userId="886d5175-8769-4946-920e-866bf9151013" providerId="ADAL" clId="{ECED2D9B-CCF5-46CD-A4C0-F4A0DB25D351}" dt="2024-02-06T13:23:34.097" v="693" actId="1076"/>
          <ac:picMkLst>
            <pc:docMk/>
            <pc:sldMk cId="473329996" sldId="261"/>
            <ac:picMk id="13" creationId="{9EFDB8B4-8DA7-AC3F-DA0F-459330EC738B}"/>
          </ac:picMkLst>
        </pc:picChg>
      </pc:sldChg>
    </pc:docChg>
  </pc:docChgLst>
  <pc:docChgLst>
    <pc:chgData name="Hyung Chang" userId="886d5175-8769-4946-920e-866bf9151013" providerId="ADAL" clId="{3F9AC890-8EF5-4206-BA75-C6E44F55CFC3}"/>
    <pc:docChg chg="undo custSel modSld modMainMaster">
      <pc:chgData name="Hyung Chang" userId="886d5175-8769-4946-920e-866bf9151013" providerId="ADAL" clId="{3F9AC890-8EF5-4206-BA75-C6E44F55CFC3}" dt="2021-10-03T21:58:47.527" v="306" actId="1076"/>
      <pc:docMkLst>
        <pc:docMk/>
      </pc:docMkLst>
      <pc:sldChg chg="addSp modSp mod">
        <pc:chgData name="Hyung Chang" userId="886d5175-8769-4946-920e-866bf9151013" providerId="ADAL" clId="{3F9AC890-8EF5-4206-BA75-C6E44F55CFC3}" dt="2021-10-03T21:49:42.497" v="179" actId="2711"/>
        <pc:sldMkLst>
          <pc:docMk/>
          <pc:sldMk cId="0" sldId="258"/>
        </pc:sldMkLst>
        <pc:spChg chg="add mod">
          <ac:chgData name="Hyung Chang" userId="886d5175-8769-4946-920e-866bf9151013" providerId="ADAL" clId="{3F9AC890-8EF5-4206-BA75-C6E44F55CFC3}" dt="2021-10-03T21:49:37.717" v="178" actId="571"/>
          <ac:spMkLst>
            <pc:docMk/>
            <pc:sldMk cId="0" sldId="258"/>
            <ac:spMk id="6" creationId="{8F5FADAD-C25B-4CB8-B89A-24E065DEA4F6}"/>
          </ac:spMkLst>
        </pc:spChg>
        <pc:spChg chg="mod">
          <ac:chgData name="Hyung Chang" userId="886d5175-8769-4946-920e-866bf9151013" providerId="ADAL" clId="{3F9AC890-8EF5-4206-BA75-C6E44F55CFC3}" dt="2021-10-03T21:48:47.472" v="172" actId="2711"/>
          <ac:spMkLst>
            <pc:docMk/>
            <pc:sldMk cId="0" sldId="258"/>
            <ac:spMk id="9218" creationId="{00000000-0000-0000-0000-000000000000}"/>
          </ac:spMkLst>
        </pc:spChg>
        <pc:spChg chg="mod">
          <ac:chgData name="Hyung Chang" userId="886d5175-8769-4946-920e-866bf9151013" providerId="ADAL" clId="{3F9AC890-8EF5-4206-BA75-C6E44F55CFC3}" dt="2021-10-03T21:49:42.497" v="179" actId="2711"/>
          <ac:spMkLst>
            <pc:docMk/>
            <pc:sldMk cId="0" sldId="258"/>
            <ac:spMk id="9219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9:35.577" v="176" actId="2711"/>
        <pc:sldMkLst>
          <pc:docMk/>
          <pc:sldMk cId="473329996" sldId="261"/>
        </pc:sldMkLst>
        <pc:spChg chg="mod">
          <ac:chgData name="Hyung Chang" userId="886d5175-8769-4946-920e-866bf9151013" providerId="ADAL" clId="{3F9AC890-8EF5-4206-BA75-C6E44F55CFC3}" dt="2021-10-03T21:49:35.577" v="176" actId="2711"/>
          <ac:spMkLst>
            <pc:docMk/>
            <pc:sldMk cId="473329996" sldId="261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7:50.977" v="155" actId="1036"/>
        <pc:sldMkLst>
          <pc:docMk/>
          <pc:sldMk cId="0" sldId="262"/>
        </pc:sldMkLst>
        <pc:spChg chg="mod">
          <ac:chgData name="Hyung Chang" userId="886d5175-8769-4946-920e-866bf9151013" providerId="ADAL" clId="{3F9AC890-8EF5-4206-BA75-C6E44F55CFC3}" dt="2021-10-03T21:47:50.977" v="155" actId="1036"/>
          <ac:spMkLst>
            <pc:docMk/>
            <pc:sldMk cId="0" sldId="262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7:39.201" v="150" actId="2711"/>
        <pc:sldMkLst>
          <pc:docMk/>
          <pc:sldMk cId="0" sldId="264"/>
        </pc:sldMkLst>
        <pc:spChg chg="mod">
          <ac:chgData name="Hyung Chang" userId="886d5175-8769-4946-920e-866bf9151013" providerId="ADAL" clId="{3F9AC890-8EF5-4206-BA75-C6E44F55CFC3}" dt="2021-10-03T21:47:39.201" v="150" actId="2711"/>
          <ac:spMkLst>
            <pc:docMk/>
            <pc:sldMk cId="0" sldId="264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7:23.750" v="149" actId="2711"/>
        <pc:sldMkLst>
          <pc:docMk/>
          <pc:sldMk cId="0" sldId="265"/>
        </pc:sldMkLst>
        <pc:spChg chg="mod">
          <ac:chgData name="Hyung Chang" userId="886d5175-8769-4946-920e-866bf9151013" providerId="ADAL" clId="{3F9AC890-8EF5-4206-BA75-C6E44F55CFC3}" dt="2021-10-03T21:47:23.750" v="149" actId="2711"/>
          <ac:spMkLst>
            <pc:docMk/>
            <pc:sldMk cId="0" sldId="265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4:09.168" v="270" actId="20577"/>
        <pc:sldMkLst>
          <pc:docMk/>
          <pc:sldMk cId="0" sldId="266"/>
        </pc:sldMkLst>
        <pc:spChg chg="mod">
          <ac:chgData name="Hyung Chang" userId="886d5175-8769-4946-920e-866bf9151013" providerId="ADAL" clId="{3F9AC890-8EF5-4206-BA75-C6E44F55CFC3}" dt="2021-10-03T21:54:09.168" v="270" actId="20577"/>
          <ac:spMkLst>
            <pc:docMk/>
            <pc:sldMk cId="0" sldId="266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2:57.738" v="202" actId="14100"/>
        <pc:sldMkLst>
          <pc:docMk/>
          <pc:sldMk cId="0" sldId="267"/>
        </pc:sldMkLst>
        <pc:spChg chg="mod">
          <ac:chgData name="Hyung Chang" userId="886d5175-8769-4946-920e-866bf9151013" providerId="ADAL" clId="{3F9AC890-8EF5-4206-BA75-C6E44F55CFC3}" dt="2021-10-03T21:52:57.738" v="202" actId="14100"/>
          <ac:spMkLst>
            <pc:docMk/>
            <pc:sldMk cId="0" sldId="267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4:34.547" v="272" actId="1036"/>
        <pc:sldMkLst>
          <pc:docMk/>
          <pc:sldMk cId="0" sldId="268"/>
        </pc:sldMkLst>
        <pc:spChg chg="mod">
          <ac:chgData name="Hyung Chang" userId="886d5175-8769-4946-920e-866bf9151013" providerId="ADAL" clId="{3F9AC890-8EF5-4206-BA75-C6E44F55CFC3}" dt="2021-10-03T21:54:34.547" v="272" actId="1036"/>
          <ac:spMkLst>
            <pc:docMk/>
            <pc:sldMk cId="0" sldId="268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5:10.127" v="276" actId="14100"/>
        <pc:sldMkLst>
          <pc:docMk/>
          <pc:sldMk cId="0" sldId="269"/>
        </pc:sldMkLst>
        <pc:spChg chg="mod">
          <ac:chgData name="Hyung Chang" userId="886d5175-8769-4946-920e-866bf9151013" providerId="ADAL" clId="{3F9AC890-8EF5-4206-BA75-C6E44F55CFC3}" dt="2021-10-03T21:55:10.127" v="276" actId="14100"/>
          <ac:spMkLst>
            <pc:docMk/>
            <pc:sldMk cId="0" sldId="269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6:03.387" v="287" actId="255"/>
        <pc:sldMkLst>
          <pc:docMk/>
          <pc:sldMk cId="0" sldId="270"/>
        </pc:sldMkLst>
        <pc:spChg chg="mod">
          <ac:chgData name="Hyung Chang" userId="886d5175-8769-4946-920e-866bf9151013" providerId="ADAL" clId="{3F9AC890-8EF5-4206-BA75-C6E44F55CFC3}" dt="2021-10-03T21:56:03.387" v="287" actId="255"/>
          <ac:spMkLst>
            <pc:docMk/>
            <pc:sldMk cId="0" sldId="270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7:05.896" v="289" actId="255"/>
        <pc:sldMkLst>
          <pc:docMk/>
          <pc:sldMk cId="0" sldId="272"/>
        </pc:sldMkLst>
        <pc:spChg chg="mod">
          <ac:chgData name="Hyung Chang" userId="886d5175-8769-4946-920e-866bf9151013" providerId="ADAL" clId="{3F9AC890-8EF5-4206-BA75-C6E44F55CFC3}" dt="2021-10-03T21:57:05.896" v="289" actId="255"/>
          <ac:spMkLst>
            <pc:docMk/>
            <pc:sldMk cId="0" sldId="272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7:17.727" v="291" actId="255"/>
        <pc:sldMkLst>
          <pc:docMk/>
          <pc:sldMk cId="0" sldId="273"/>
        </pc:sldMkLst>
        <pc:spChg chg="mod">
          <ac:chgData name="Hyung Chang" userId="886d5175-8769-4946-920e-866bf9151013" providerId="ADAL" clId="{3F9AC890-8EF5-4206-BA75-C6E44F55CFC3}" dt="2021-10-03T21:57:17.727" v="291" actId="255"/>
          <ac:spMkLst>
            <pc:docMk/>
            <pc:sldMk cId="0" sldId="273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7:45.396" v="301" actId="255"/>
        <pc:sldMkLst>
          <pc:docMk/>
          <pc:sldMk cId="0" sldId="275"/>
        </pc:sldMkLst>
        <pc:spChg chg="mod">
          <ac:chgData name="Hyung Chang" userId="886d5175-8769-4946-920e-866bf9151013" providerId="ADAL" clId="{3F9AC890-8EF5-4206-BA75-C6E44F55CFC3}" dt="2021-10-03T21:57:45.396" v="301" actId="255"/>
          <ac:spMkLst>
            <pc:docMk/>
            <pc:sldMk cId="0" sldId="275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0:01.657" v="181" actId="255"/>
        <pc:sldMkLst>
          <pc:docMk/>
          <pc:sldMk cId="0" sldId="278"/>
        </pc:sldMkLst>
        <pc:spChg chg="mod">
          <ac:chgData name="Hyung Chang" userId="886d5175-8769-4946-920e-866bf9151013" providerId="ADAL" clId="{3F9AC890-8EF5-4206-BA75-C6E44F55CFC3}" dt="2021-10-03T21:50:01.657" v="181" actId="255"/>
          <ac:spMkLst>
            <pc:docMk/>
            <pc:sldMk cId="0" sldId="278"/>
            <ac:spMk id="15364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0:16.678" v="183" actId="255"/>
        <pc:sldMkLst>
          <pc:docMk/>
          <pc:sldMk cId="0" sldId="279"/>
        </pc:sldMkLst>
        <pc:spChg chg="mod">
          <ac:chgData name="Hyung Chang" userId="886d5175-8769-4946-920e-866bf9151013" providerId="ADAL" clId="{3F9AC890-8EF5-4206-BA75-C6E44F55CFC3}" dt="2021-10-03T21:50:16.678" v="183" actId="255"/>
          <ac:spMkLst>
            <pc:docMk/>
            <pc:sldMk cId="0" sldId="279"/>
            <ac:spMk id="16387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0:34.717" v="186" actId="255"/>
        <pc:sldMkLst>
          <pc:docMk/>
          <pc:sldMk cId="0" sldId="280"/>
        </pc:sldMkLst>
        <pc:spChg chg="mod">
          <ac:chgData name="Hyung Chang" userId="886d5175-8769-4946-920e-866bf9151013" providerId="ADAL" clId="{3F9AC890-8EF5-4206-BA75-C6E44F55CFC3}" dt="2021-10-03T21:50:34.717" v="186" actId="255"/>
          <ac:spMkLst>
            <pc:docMk/>
            <pc:sldMk cId="0" sldId="280"/>
            <ac:spMk id="1741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1:44.207" v="193" actId="255"/>
        <pc:sldMkLst>
          <pc:docMk/>
          <pc:sldMk cId="0" sldId="281"/>
        </pc:sldMkLst>
        <pc:spChg chg="mod">
          <ac:chgData name="Hyung Chang" userId="886d5175-8769-4946-920e-866bf9151013" providerId="ADAL" clId="{3F9AC890-8EF5-4206-BA75-C6E44F55CFC3}" dt="2021-10-03T21:51:44.207" v="193" actId="255"/>
          <ac:spMkLst>
            <pc:docMk/>
            <pc:sldMk cId="0" sldId="281"/>
            <ac:spMk id="18435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2:12.607" v="196" actId="255"/>
        <pc:sldMkLst>
          <pc:docMk/>
          <pc:sldMk cId="0" sldId="282"/>
        </pc:sldMkLst>
        <pc:spChg chg="mod">
          <ac:chgData name="Hyung Chang" userId="886d5175-8769-4946-920e-866bf9151013" providerId="ADAL" clId="{3F9AC890-8EF5-4206-BA75-C6E44F55CFC3}" dt="2021-10-03T21:52:12.607" v="196" actId="255"/>
          <ac:spMkLst>
            <pc:docMk/>
            <pc:sldMk cId="0" sldId="282"/>
            <ac:spMk id="19459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6:55.688" v="148" actId="255"/>
        <pc:sldMkLst>
          <pc:docMk/>
          <pc:sldMk cId="0" sldId="283"/>
        </pc:sldMkLst>
        <pc:spChg chg="mod">
          <ac:chgData name="Hyung Chang" userId="886d5175-8769-4946-920e-866bf9151013" providerId="ADAL" clId="{3F9AC890-8EF5-4206-BA75-C6E44F55CFC3}" dt="2021-10-03T21:46:55.688" v="148" actId="255"/>
          <ac:spMkLst>
            <pc:docMk/>
            <pc:sldMk cId="0" sldId="283"/>
            <ac:spMk id="14339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2:29.907" v="199" actId="255"/>
        <pc:sldMkLst>
          <pc:docMk/>
          <pc:sldMk cId="0" sldId="284"/>
        </pc:sldMkLst>
        <pc:spChg chg="mod">
          <ac:chgData name="Hyung Chang" userId="886d5175-8769-4946-920e-866bf9151013" providerId="ADAL" clId="{3F9AC890-8EF5-4206-BA75-C6E44F55CFC3}" dt="2021-10-03T21:52:29.907" v="199" actId="255"/>
          <ac:spMkLst>
            <pc:docMk/>
            <pc:sldMk cId="0" sldId="284"/>
            <ac:spMk id="20483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8:47.527" v="306" actId="1076"/>
        <pc:sldMkLst>
          <pc:docMk/>
          <pc:sldMk cId="273821698" sldId="288"/>
        </pc:sldMkLst>
        <pc:spChg chg="mod">
          <ac:chgData name="Hyung Chang" userId="886d5175-8769-4946-920e-866bf9151013" providerId="ADAL" clId="{3F9AC890-8EF5-4206-BA75-C6E44F55CFC3}" dt="2021-10-03T21:58:47.527" v="306" actId="1076"/>
          <ac:spMkLst>
            <pc:docMk/>
            <pc:sldMk cId="273821698" sldId="288"/>
            <ac:spMk id="7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8:31.877" v="304" actId="255"/>
        <pc:sldMkLst>
          <pc:docMk/>
          <pc:sldMk cId="273821698" sldId="290"/>
        </pc:sldMkLst>
        <pc:spChg chg="mod">
          <ac:chgData name="Hyung Chang" userId="886d5175-8769-4946-920e-866bf9151013" providerId="ADAL" clId="{3F9AC890-8EF5-4206-BA75-C6E44F55CFC3}" dt="2021-10-03T21:58:31.877" v="304" actId="255"/>
          <ac:spMkLst>
            <pc:docMk/>
            <pc:sldMk cId="273821698" sldId="290"/>
            <ac:spMk id="5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8:23.202" v="168" actId="2711"/>
        <pc:sldMkLst>
          <pc:docMk/>
          <pc:sldMk cId="0" sldId="295"/>
        </pc:sldMkLst>
        <pc:spChg chg="mod">
          <ac:chgData name="Hyung Chang" userId="886d5175-8769-4946-920e-866bf9151013" providerId="ADAL" clId="{3F9AC890-8EF5-4206-BA75-C6E44F55CFC3}" dt="2021-10-03T21:48:23.202" v="168" actId="2711"/>
          <ac:spMkLst>
            <pc:docMk/>
            <pc:sldMk cId="0" sldId="295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8:15.238" v="167" actId="1036"/>
        <pc:sldMkLst>
          <pc:docMk/>
          <pc:sldMk cId="0" sldId="296"/>
        </pc:sldMkLst>
        <pc:spChg chg="mod">
          <ac:chgData name="Hyung Chang" userId="886d5175-8769-4946-920e-866bf9151013" providerId="ADAL" clId="{3F9AC890-8EF5-4206-BA75-C6E44F55CFC3}" dt="2021-10-03T21:48:15.238" v="167" actId="1036"/>
          <ac:spMkLst>
            <pc:docMk/>
            <pc:sldMk cId="0" sldId="296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48:05.297" v="161" actId="2711"/>
        <pc:sldMkLst>
          <pc:docMk/>
          <pc:sldMk cId="0" sldId="297"/>
        </pc:sldMkLst>
        <pc:spChg chg="mod">
          <ac:chgData name="Hyung Chang" userId="886d5175-8769-4946-920e-866bf9151013" providerId="ADAL" clId="{3F9AC890-8EF5-4206-BA75-C6E44F55CFC3}" dt="2021-10-03T21:47:57.667" v="160" actId="1036"/>
          <ac:spMkLst>
            <pc:docMk/>
            <pc:sldMk cId="0" sldId="297"/>
            <ac:spMk id="12290" creationId="{00000000-0000-0000-0000-000000000000}"/>
          </ac:spMkLst>
        </pc:spChg>
        <pc:spChg chg="mod">
          <ac:chgData name="Hyung Chang" userId="886d5175-8769-4946-920e-866bf9151013" providerId="ADAL" clId="{3F9AC890-8EF5-4206-BA75-C6E44F55CFC3}" dt="2021-10-03T21:48:05.297" v="161" actId="2711"/>
          <ac:spMkLst>
            <pc:docMk/>
            <pc:sldMk cId="0" sldId="297"/>
            <ac:spMk id="12291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5:37.197" v="280" actId="14100"/>
        <pc:sldMkLst>
          <pc:docMk/>
          <pc:sldMk cId="273821698" sldId="298"/>
        </pc:sldMkLst>
        <pc:spChg chg="mod">
          <ac:chgData name="Hyung Chang" userId="886d5175-8769-4946-920e-866bf9151013" providerId="ADAL" clId="{3F9AC890-8EF5-4206-BA75-C6E44F55CFC3}" dt="2021-10-03T21:55:37.197" v="280" actId="14100"/>
          <ac:spMkLst>
            <pc:docMk/>
            <pc:sldMk cId="273821698" sldId="298"/>
            <ac:spMk id="5" creationId="{00000000-0000-0000-0000-000000000000}"/>
          </ac:spMkLst>
        </pc:spChg>
      </pc:sldChg>
      <pc:sldChg chg="modSp mod">
        <pc:chgData name="Hyung Chang" userId="886d5175-8769-4946-920e-866bf9151013" providerId="ADAL" clId="{3F9AC890-8EF5-4206-BA75-C6E44F55CFC3}" dt="2021-10-03T21:55:50.567" v="285" actId="1036"/>
        <pc:sldMkLst>
          <pc:docMk/>
          <pc:sldMk cId="273821698" sldId="299"/>
        </pc:sldMkLst>
        <pc:spChg chg="mod">
          <ac:chgData name="Hyung Chang" userId="886d5175-8769-4946-920e-866bf9151013" providerId="ADAL" clId="{3F9AC890-8EF5-4206-BA75-C6E44F55CFC3}" dt="2021-10-03T21:55:47.817" v="282" actId="27636"/>
          <ac:spMkLst>
            <pc:docMk/>
            <pc:sldMk cId="273821698" sldId="299"/>
            <ac:spMk id="5" creationId="{00000000-0000-0000-0000-000000000000}"/>
          </ac:spMkLst>
        </pc:spChg>
        <pc:picChg chg="mod">
          <ac:chgData name="Hyung Chang" userId="886d5175-8769-4946-920e-866bf9151013" providerId="ADAL" clId="{3F9AC890-8EF5-4206-BA75-C6E44F55CFC3}" dt="2021-10-03T21:55:50.567" v="285" actId="1036"/>
          <ac:picMkLst>
            <pc:docMk/>
            <pc:sldMk cId="273821698" sldId="299"/>
            <ac:picMk id="6" creationId="{00000000-0000-0000-0000-000000000000}"/>
          </ac:picMkLst>
        </pc:picChg>
      </pc:sldChg>
      <pc:sldChg chg="modSp mod">
        <pc:chgData name="Hyung Chang" userId="886d5175-8769-4946-920e-866bf9151013" providerId="ADAL" clId="{3F9AC890-8EF5-4206-BA75-C6E44F55CFC3}" dt="2021-10-03T21:54:42.987" v="273" actId="14100"/>
        <pc:sldMkLst>
          <pc:docMk/>
          <pc:sldMk cId="0" sldId="300"/>
        </pc:sldMkLst>
        <pc:spChg chg="mod">
          <ac:chgData name="Hyung Chang" userId="886d5175-8769-4946-920e-866bf9151013" providerId="ADAL" clId="{3F9AC890-8EF5-4206-BA75-C6E44F55CFC3}" dt="2021-10-03T21:54:42.987" v="273" actId="14100"/>
          <ac:spMkLst>
            <pc:docMk/>
            <pc:sldMk cId="0" sldId="300"/>
            <ac:spMk id="12291" creationId="{00000000-0000-0000-0000-000000000000}"/>
          </ac:spMkLst>
        </pc:spChg>
      </pc:sldChg>
      <pc:sldMasterChg chg="modSldLayout">
        <pc:chgData name="Hyung Chang" userId="886d5175-8769-4946-920e-866bf9151013" providerId="ADAL" clId="{3F9AC890-8EF5-4206-BA75-C6E44F55CFC3}" dt="2021-10-03T21:49:03.666" v="173" actId="2711"/>
        <pc:sldMasterMkLst>
          <pc:docMk/>
          <pc:sldMasterMk cId="1678963850" sldId="2147483660"/>
        </pc:sldMasterMkLst>
        <pc:sldLayoutChg chg="modSp">
          <pc:chgData name="Hyung Chang" userId="886d5175-8769-4946-920e-866bf9151013" providerId="ADAL" clId="{3F9AC890-8EF5-4206-BA75-C6E44F55CFC3}" dt="2021-10-03T21:49:03.666" v="173" actId="2711"/>
          <pc:sldLayoutMkLst>
            <pc:docMk/>
            <pc:sldMasterMk cId="1678963850" sldId="2147483660"/>
            <pc:sldLayoutMk cId="3428749969" sldId="2147483662"/>
          </pc:sldLayoutMkLst>
          <pc:spChg chg="mod">
            <ac:chgData name="Hyung Chang" userId="886d5175-8769-4946-920e-866bf9151013" providerId="ADAL" clId="{3F9AC890-8EF5-4206-BA75-C6E44F55CFC3}" dt="2021-10-03T21:49:03.666" v="173" actId="2711"/>
            <ac:spMkLst>
              <pc:docMk/>
              <pc:sldMasterMk cId="1678963850" sldId="2147483660"/>
              <pc:sldLayoutMk cId="3428749969" sldId="2147483662"/>
              <ac:spMk id="2" creationId="{00000000-0000-0000-0000-000000000000}"/>
            </ac:spMkLst>
          </pc:spChg>
        </pc:sldLayoutChg>
      </pc:sldMasterChg>
    </pc:docChg>
  </pc:docChgLst>
  <pc:docChgLst>
    <pc:chgData name="Dr. Hyung Jae Chang" userId="886d5175-8769-4946-920e-866bf9151013" providerId="ADAL" clId="{ED16ECC2-0D4E-4C89-BCF7-5BC1B959035C}"/>
    <pc:docChg chg="modSld">
      <pc:chgData name="Dr. Hyung Jae Chang" userId="886d5175-8769-4946-920e-866bf9151013" providerId="ADAL" clId="{ED16ECC2-0D4E-4C89-BCF7-5BC1B959035C}" dt="2024-03-04T15:34:51.650" v="15" actId="1076"/>
      <pc:docMkLst>
        <pc:docMk/>
      </pc:docMkLst>
      <pc:sldChg chg="modSp mod">
        <pc:chgData name="Dr. Hyung Jae Chang" userId="886d5175-8769-4946-920e-866bf9151013" providerId="ADAL" clId="{ED16ECC2-0D4E-4C89-BCF7-5BC1B959035C}" dt="2024-03-04T15:26:31.671" v="0" actId="1076"/>
        <pc:sldMkLst>
          <pc:docMk/>
          <pc:sldMk cId="0" sldId="258"/>
        </pc:sldMkLst>
        <pc:picChg chg="mod">
          <ac:chgData name="Dr. Hyung Jae Chang" userId="886d5175-8769-4946-920e-866bf9151013" providerId="ADAL" clId="{ED16ECC2-0D4E-4C89-BCF7-5BC1B959035C}" dt="2024-03-04T15:26:31.671" v="0" actId="1076"/>
          <ac:picMkLst>
            <pc:docMk/>
            <pc:sldMk cId="0" sldId="258"/>
            <ac:picMk id="2" creationId="{AF9E6940-0A55-899E-5B20-820BA4874010}"/>
          </ac:picMkLst>
        </pc:picChg>
      </pc:sldChg>
      <pc:sldChg chg="modSp mod">
        <pc:chgData name="Dr. Hyung Jae Chang" userId="886d5175-8769-4946-920e-866bf9151013" providerId="ADAL" clId="{ED16ECC2-0D4E-4C89-BCF7-5BC1B959035C}" dt="2024-03-04T15:29:51.482" v="1" actId="1076"/>
        <pc:sldMkLst>
          <pc:docMk/>
          <pc:sldMk cId="3808302376" sldId="259"/>
        </pc:sldMkLst>
        <pc:picChg chg="mod">
          <ac:chgData name="Dr. Hyung Jae Chang" userId="886d5175-8769-4946-920e-866bf9151013" providerId="ADAL" clId="{ED16ECC2-0D4E-4C89-BCF7-5BC1B959035C}" dt="2024-03-04T15:29:51.482" v="1" actId="1076"/>
          <ac:picMkLst>
            <pc:docMk/>
            <pc:sldMk cId="3808302376" sldId="259"/>
            <ac:picMk id="2" creationId="{50178F43-865D-C884-6C69-FA28D46602DD}"/>
          </ac:picMkLst>
        </pc:picChg>
      </pc:sldChg>
      <pc:sldChg chg="modSp mod">
        <pc:chgData name="Dr. Hyung Jae Chang" userId="886d5175-8769-4946-920e-866bf9151013" providerId="ADAL" clId="{ED16ECC2-0D4E-4C89-BCF7-5BC1B959035C}" dt="2024-03-04T15:31:46.342" v="3" actId="1076"/>
        <pc:sldMkLst>
          <pc:docMk/>
          <pc:sldMk cId="2140360705" sldId="260"/>
        </pc:sldMkLst>
        <pc:spChg chg="mod">
          <ac:chgData name="Dr. Hyung Jae Chang" userId="886d5175-8769-4946-920e-866bf9151013" providerId="ADAL" clId="{ED16ECC2-0D4E-4C89-BCF7-5BC1B959035C}" dt="2024-03-04T15:30:01.835" v="2" actId="1035"/>
          <ac:spMkLst>
            <pc:docMk/>
            <pc:sldMk cId="2140360705" sldId="260"/>
            <ac:spMk id="9219" creationId="{CF058039-486F-A033-A4CE-952D6A6974D5}"/>
          </ac:spMkLst>
        </pc:spChg>
        <pc:picChg chg="mod">
          <ac:chgData name="Dr. Hyung Jae Chang" userId="886d5175-8769-4946-920e-866bf9151013" providerId="ADAL" clId="{ED16ECC2-0D4E-4C89-BCF7-5BC1B959035C}" dt="2024-03-04T15:31:46.342" v="3" actId="1076"/>
          <ac:picMkLst>
            <pc:docMk/>
            <pc:sldMk cId="2140360705" sldId="260"/>
            <ac:picMk id="2" creationId="{011D427A-16B5-D1D3-D1BB-6CC012211F0F}"/>
          </ac:picMkLst>
        </pc:picChg>
      </pc:sldChg>
      <pc:sldChg chg="modSp mod">
        <pc:chgData name="Dr. Hyung Jae Chang" userId="886d5175-8769-4946-920e-866bf9151013" providerId="ADAL" clId="{ED16ECC2-0D4E-4C89-BCF7-5BC1B959035C}" dt="2024-03-04T15:34:51.650" v="15" actId="1076"/>
        <pc:sldMkLst>
          <pc:docMk/>
          <pc:sldMk cId="473329996" sldId="261"/>
        </pc:sldMkLst>
        <pc:spChg chg="mod">
          <ac:chgData name="Dr. Hyung Jae Chang" userId="886d5175-8769-4946-920e-866bf9151013" providerId="ADAL" clId="{ED16ECC2-0D4E-4C89-BCF7-5BC1B959035C}" dt="2024-03-04T15:32:40.728" v="14" actId="20577"/>
          <ac:spMkLst>
            <pc:docMk/>
            <pc:sldMk cId="473329996" sldId="261"/>
            <ac:spMk id="9219" creationId="{EDAD2D8E-5416-161A-AAE8-B2C248C7F8D3}"/>
          </ac:spMkLst>
        </pc:spChg>
        <pc:picChg chg="mod">
          <ac:chgData name="Dr. Hyung Jae Chang" userId="886d5175-8769-4946-920e-866bf9151013" providerId="ADAL" clId="{ED16ECC2-0D4E-4C89-BCF7-5BC1B959035C}" dt="2024-03-04T15:34:51.650" v="15" actId="1076"/>
          <ac:picMkLst>
            <pc:docMk/>
            <pc:sldMk cId="473329996" sldId="261"/>
            <ac:picMk id="2" creationId="{B4967489-9C0A-C6B7-E3C9-9D5AD7D74D3D}"/>
          </ac:picMkLst>
        </pc:picChg>
        <pc:picChg chg="mod">
          <ac:chgData name="Dr. Hyung Jae Chang" userId="886d5175-8769-4946-920e-866bf9151013" providerId="ADAL" clId="{ED16ECC2-0D4E-4C89-BCF7-5BC1B959035C}" dt="2024-03-04T15:31:54.513" v="11" actId="1035"/>
          <ac:picMkLst>
            <pc:docMk/>
            <pc:sldMk cId="473329996" sldId="261"/>
            <ac:picMk id="3" creationId="{FB07539F-25E6-3711-4BDF-CC1355ABFFAA}"/>
          </ac:picMkLst>
        </pc:picChg>
        <pc:picChg chg="mod">
          <ac:chgData name="Dr. Hyung Jae Chang" userId="886d5175-8769-4946-920e-866bf9151013" providerId="ADAL" clId="{ED16ECC2-0D4E-4C89-BCF7-5BC1B959035C}" dt="2024-03-04T15:31:55.719" v="12" actId="1035"/>
          <ac:picMkLst>
            <pc:docMk/>
            <pc:sldMk cId="473329996" sldId="261"/>
            <ac:picMk id="7" creationId="{84169C8E-974F-74CC-F0E4-D05057DF50BA}"/>
          </ac:picMkLst>
        </pc:picChg>
        <pc:picChg chg="mod">
          <ac:chgData name="Dr. Hyung Jae Chang" userId="886d5175-8769-4946-920e-866bf9151013" providerId="ADAL" clId="{ED16ECC2-0D4E-4C89-BCF7-5BC1B959035C}" dt="2024-03-04T15:31:56.320" v="13" actId="1035"/>
          <ac:picMkLst>
            <pc:docMk/>
            <pc:sldMk cId="473329996" sldId="261"/>
            <ac:picMk id="13" creationId="{9EFDB8B4-8DA7-AC3F-DA0F-459330EC738B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CA3802-D764-48C6-A964-44EC94AEC4F8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B35AF5-ED7A-41CD-B93A-85E4C0E626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0560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7C175E-137A-4E0F-A62B-BCEB3DF1A74D}" type="datetimeFigureOut">
              <a:rPr lang="en-US" smtClean="0"/>
              <a:pPr/>
              <a:t>3/4/2024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AA680A-5750-47B7-8B69-F694610A2D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9374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AA680A-5750-47B7-8B69-F694610A2DBB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770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867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61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100000">
              <a:schemeClr val="bg1"/>
            </a:gs>
            <a:gs pos="94000">
              <a:srgbClr val="862633"/>
            </a:gs>
            <a:gs pos="9000">
              <a:srgbClr val="862633"/>
            </a:gs>
            <a:gs pos="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749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508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95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876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68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000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971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200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/>
            </a:gs>
            <a:gs pos="89000">
              <a:srgbClr val="862633"/>
            </a:gs>
            <a:gs pos="18000">
              <a:srgbClr val="862633"/>
            </a:gs>
            <a:gs pos="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EDD1A72B-98E2-4410-968F-E888C89B75C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854963" cy="607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963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bg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bg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25575"/>
            <a:ext cx="7772400" cy="1470025"/>
          </a:xfrm>
        </p:spPr>
        <p:txBody>
          <a:bodyPr>
            <a:normAutofit/>
          </a:bodyPr>
          <a:lstStyle/>
          <a:p>
            <a:r>
              <a:rPr lang="en-US" dirty="0"/>
              <a:t>Chapter 4</a:t>
            </a:r>
            <a:br>
              <a:rPr lang="en-US" dirty="0"/>
            </a:br>
            <a:r>
              <a:rPr lang="en-US" dirty="0"/>
              <a:t>Branching Statements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05200"/>
            <a:ext cx="6400800" cy="1981200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sz="2400" dirty="0"/>
              <a:t>By</a:t>
            </a:r>
            <a:r>
              <a:rPr lang="en-US" altLang="zh-CN" dirty="0"/>
              <a:t> </a:t>
            </a:r>
          </a:p>
          <a:p>
            <a:endParaRPr lang="en-US" altLang="zh-CN" sz="2400" b="1" dirty="0"/>
          </a:p>
          <a:p>
            <a:r>
              <a:rPr lang="en-US" altLang="zh-CN" sz="4000" b="1" dirty="0"/>
              <a:t>Hyung Jae (Chris) Chang</a:t>
            </a:r>
          </a:p>
          <a:p>
            <a:endParaRPr lang="en-US" altLang="zh-CN" dirty="0"/>
          </a:p>
          <a:p>
            <a:r>
              <a:rPr lang="en-US" altLang="zh-CN" sz="3000" dirty="0"/>
              <a:t>Troy University 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/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If-Else Statements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5240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Used to run blocks of code only if certain conditions are met.</a:t>
            </a:r>
          </a:p>
          <a:p>
            <a:r>
              <a:rPr lang="en-US" altLang="zh-CN" sz="25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conditions are 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represented as logical expressions.</a:t>
            </a:r>
          </a:p>
          <a:p>
            <a:r>
              <a:rPr lang="en-US" altLang="zh-CN" sz="25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same level of indentation for every line of code within a conditional statement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111095-D307-3B85-D3B0-6993DD45E5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3352800"/>
            <a:ext cx="4619164" cy="10782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38211F-6607-71D1-F888-9D2FB52C6F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4200" y="4724400"/>
            <a:ext cx="5323962" cy="1673244"/>
          </a:xfrm>
          <a:prstGeom prst="rect">
            <a:avLst/>
          </a:prstGeom>
        </p:spPr>
      </p:pic>
      <p:pic>
        <p:nvPicPr>
          <p:cNvPr id="2" name="Slide 1">
            <a:hlinkClick r:id="" action="ppaction://media"/>
            <a:extLst>
              <a:ext uri="{FF2B5EF4-FFF2-40B4-BE49-F238E27FC236}">
                <a16:creationId xmlns:a16="http://schemas.microsoft.com/office/drawing/2014/main" id="{AF9E6940-0A55-899E-5B20-820BA48740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24800" y="6858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550"/>
    </mc:Choice>
    <mc:Fallback>
      <p:transition spd="slow" advTm="1175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5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1D809A-3DEF-AE2E-A996-F6C85E6FA8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EC58BFAD-AE3D-A0A6-777C-CE80ABAB782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Extended If-Else Statement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0DAA5A-0B0E-FF6C-4920-ADC0070A42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828800" y="2057400"/>
            <a:ext cx="5486402" cy="2743202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CC5B17-7D98-E63C-B28D-D0D8E628A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2" name="Slide 3">
            <a:hlinkClick r:id="" action="ppaction://media"/>
            <a:extLst>
              <a:ext uri="{FF2B5EF4-FFF2-40B4-BE49-F238E27FC236}">
                <a16:creationId xmlns:a16="http://schemas.microsoft.com/office/drawing/2014/main" id="{50178F43-865D-C884-6C69-FA28D46602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96200" y="838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302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182"/>
    </mc:Choice>
    <mc:Fallback>
      <p:transition spd="slow" advTm="95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1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433D45-7A90-171F-D4CA-C3EFE09EA2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2C43AA1A-EB9F-5232-7CA8-B307C003697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Nested If Statements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CF058039-486F-A033-A4CE-952D6A6974D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4478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An if statement that is entirely contained within a clause of another if statement.</a:t>
            </a:r>
            <a:endParaRPr lang="en-US" altLang="zh-CN" sz="25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88E88C-9F3C-D4D3-4CE7-395B036B4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FB36089-08D3-9589-8378-BF2D714BC8A7}"/>
              </a:ext>
            </a:extLst>
          </p:cNvPr>
          <p:cNvGrpSpPr/>
          <p:nvPr/>
        </p:nvGrpSpPr>
        <p:grpSpPr>
          <a:xfrm>
            <a:off x="3505200" y="2133600"/>
            <a:ext cx="3810532" cy="4143453"/>
            <a:chOff x="3505200" y="2133600"/>
            <a:chExt cx="3810532" cy="414345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55FCDAB-6B9C-C2B4-1A57-34710C941B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05200" y="2133600"/>
              <a:ext cx="3810532" cy="3610479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0242E26-2FDD-E946-EAD7-5826F42237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86200" y="5715000"/>
              <a:ext cx="2019582" cy="562053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39911BC-495B-8A10-7F5B-1F8075A14A4B}"/>
                </a:ext>
              </a:extLst>
            </p:cNvPr>
            <p:cNvSpPr/>
            <p:nvPr/>
          </p:nvSpPr>
          <p:spPr>
            <a:xfrm>
              <a:off x="3509963" y="5429252"/>
              <a:ext cx="457200" cy="838200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93E3853-ACDB-E825-5917-1729C65B8325}"/>
                </a:ext>
              </a:extLst>
            </p:cNvPr>
            <p:cNvSpPr/>
            <p:nvPr/>
          </p:nvSpPr>
          <p:spPr>
            <a:xfrm>
              <a:off x="5857874" y="5433332"/>
              <a:ext cx="1447800" cy="838200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Slide 4">
            <a:hlinkClick r:id="" action="ppaction://media"/>
            <a:extLst>
              <a:ext uri="{FF2B5EF4-FFF2-40B4-BE49-F238E27FC236}">
                <a16:creationId xmlns:a16="http://schemas.microsoft.com/office/drawing/2014/main" id="{011D427A-16B5-D1D3-D1BB-6CC012211F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772400" y="838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360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008"/>
    </mc:Choice>
    <mc:Fallback>
      <p:transition spd="slow" advTm="890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0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3145FF-B8E8-4235-2AF7-8E575A927D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68D12732-ECA5-FD6A-F4A2-A999A7D3A51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4650" y="304800"/>
            <a:ext cx="8229600" cy="1143000"/>
          </a:xfrm>
        </p:spPr>
        <p:txBody>
          <a:bodyPr>
            <a:normAutofit/>
          </a:bodyPr>
          <a:lstStyle/>
          <a:p>
            <a:pPr marL="53975"/>
            <a:r>
              <a:rPr lang="en-US" altLang="zh-CN" dirty="0"/>
              <a:t>Ternary Operators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EDAD2D8E-5416-161A-AAE8-B2C248C7F8D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371600"/>
            <a:ext cx="8610600" cy="4876800"/>
          </a:xfrm>
        </p:spPr>
        <p:txBody>
          <a:bodyPr>
            <a:noAutofit/>
          </a:bodyPr>
          <a:lstStyle/>
          <a:p>
            <a:r>
              <a:rPr lang="en-US" altLang="ko-KR" sz="2500" dirty="0">
                <a:latin typeface="Calibri" panose="020F0502020204030204" pitchFamily="34" charset="0"/>
                <a:cs typeface="Calibri" panose="020F0502020204030204" pitchFamily="34" charset="0"/>
              </a:rPr>
              <a:t>Conditional expression that provides a mechanism using a one-line code to evaluate the first expression if the condition is true; otherwise, it evaluates the second expression.</a:t>
            </a:r>
            <a:endParaRPr lang="en-US" altLang="zh-CN" sz="25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9E3E9B-1C0B-B8E6-44FA-07312C4B0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1A72B-98E2-4410-968F-E888C89B75C3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07539F-25E6-3711-4BDF-CC1355ABFF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2590800"/>
            <a:ext cx="6248400" cy="7712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169C8E-974F-74CC-F0E4-D05057DF50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" y="3581400"/>
            <a:ext cx="5531010" cy="91440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EFDB8B4-8DA7-AC3F-DA0F-459330EC73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38600" y="4724400"/>
            <a:ext cx="3783543" cy="1905000"/>
          </a:xfrm>
          <a:prstGeom prst="rect">
            <a:avLst/>
          </a:prstGeom>
        </p:spPr>
      </p:pic>
      <p:pic>
        <p:nvPicPr>
          <p:cNvPr id="2" name="Slide 5">
            <a:hlinkClick r:id="" action="ppaction://media"/>
            <a:extLst>
              <a:ext uri="{FF2B5EF4-FFF2-40B4-BE49-F238E27FC236}">
                <a16:creationId xmlns:a16="http://schemas.microsoft.com/office/drawing/2014/main" id="{B4967489-9C0A-C6B7-E3C9-9D5AD7D74D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848600" y="685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329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783"/>
    </mc:Choice>
    <mc:Fallback>
      <p:transition spd="slow" advTm="1197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7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hem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A8AA4816-C9F1-4CD4-AA5D-927D45E3FD17}" vid="{5A78AEAD-ADAE-4A25-B980-59F8B34504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2942</TotalTime>
  <Words>108</Words>
  <Application>Microsoft Office PowerPoint</Application>
  <PresentationFormat>On-screen Show (4:3)</PresentationFormat>
  <Paragraphs>20</Paragraphs>
  <Slides>5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Theme1</vt:lpstr>
      <vt:lpstr>Chapter 4 Branching Statements</vt:lpstr>
      <vt:lpstr>If-Else Statements</vt:lpstr>
      <vt:lpstr>Extended If-Else Statement</vt:lpstr>
      <vt:lpstr>Nested If Statements</vt:lpstr>
      <vt:lpstr>Ternary Operators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Dr. Hyung Jae Chang</cp:lastModifiedBy>
  <cp:revision>283</cp:revision>
  <dcterms:created xsi:type="dcterms:W3CDTF">2012-05-05T14:18:17Z</dcterms:created>
  <dcterms:modified xsi:type="dcterms:W3CDTF">2024-03-04T15:34:55Z</dcterms:modified>
</cp:coreProperties>
</file>

<file path=docProps/thumbnail.jpeg>
</file>